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7" r:id="rId10"/>
    <p:sldId id="262" r:id="rId11"/>
    <p:sldId id="263" r:id="rId12"/>
    <p:sldId id="264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2302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44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259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900225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7153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68766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6648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06375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7530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7238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5739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213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6323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8463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522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8198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0962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C6A78-1056-4A93-9CA3-097E4282BF02}" type="datetimeFigureOut">
              <a:rPr lang="ru-RU" smtClean="0"/>
              <a:t>09.10.2021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0D466-068B-4F03-90F1-19434856E4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01354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killbox.ru/media/design/chto_takoe_material_desig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tocms.com/blog/ru/poisk-shrifta-po-kartinke/" TargetMode="External"/><Relationship Id="rId2" Type="http://schemas.openxmlformats.org/officeDocument/2006/relationships/hyperlink" Target="https://www.motocms.com/blog/ru/flat-%D1%86%D0%B2%D0%B5%D1%82%D0%B0-%D0%B2-%D0%B2%D0%B5%D0%B1-%D0%B4%D0%B8%D0%B7%D0%B0%D0%B9%D0%BD%D0%B5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otocms.com/blog/ru/%D1%81%D0%BE%D1%87%D0%B5%D1%82%D0%B0%D0%BD%D0%B8%D0%B5-%D1%86%D0%B2%D0%B5%D1%82%D0%BE%D0%B2-%D0%B2-%D0%B2%D0%B5%D0%B1-%D0%B4%D0%B8%D0%B7%D0%B0%D0%B9%D0%BD%D0%B5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Design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Подготовил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Борис Илья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781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Анимация в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отличие от 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Apple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у которых анимация несет преимущественно эстетическую функцию,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делает ставку на UX и функциональность. В их рекомендациях анимации уделено гораздо больше внимания, а на конференциях то и дело им посвящаются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доклады.Основная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идея анимации в 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— сделать пользовательский интерфейс выразительным и простым в использовании. 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986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Принципы анимации в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Design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Информативность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Анимация показывает пространственные и иерархические связи между элементами: какие действия доступны пользователю и что произойдет, если он выполнит одно из 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них.</a:t>
            </a:r>
          </a:p>
          <a:p>
            <a:pPr marL="0" indent="0" fontAlgn="base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Ориентированность</a:t>
            </a:r>
          </a:p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Анимация фокусирует внимание на том, что важно, и не отвлекает от основного действия.</a:t>
            </a:r>
          </a:p>
          <a:p>
            <a:pPr marL="0" indent="0">
              <a:buNone/>
            </a:pP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0281" y="2166281"/>
            <a:ext cx="1989832" cy="178461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0281" y="4047474"/>
            <a:ext cx="1989832" cy="179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19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Принципы анимации в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Design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Выразительность</a:t>
            </a:r>
          </a:p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Анимация выражает характер, индивидуальность и стиль каждого продукта.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2054" name="Picture 6" descr="https://skillbox.ru/upload/setka_images/1650307c536ddf4cf2e13acda5594befeb436ab4.gif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1295" y="2139351"/>
            <a:ext cx="2165314" cy="216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3680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 помощью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анимации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можно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Обозначить иерархию</a:t>
            </a:r>
          </a:p>
          <a:p>
            <a:pPr marL="0" indent="0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Показать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пользователю, как элементы связаны друг с другом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Учить пользователя</a:t>
            </a:r>
          </a:p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Показать, как выполнять разные действия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Сделать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вау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-эффект</a:t>
            </a:r>
          </a:p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привлекательности, чтобы пользователь снова захотел взаимодействовать с продуктом.</a:t>
            </a:r>
          </a:p>
          <a:p>
            <a:pPr marL="0" indent="0" fontAlgn="base">
              <a:buNone/>
            </a:pP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AutoShape 10" descr="https://skillbox.ru/upload/setka_images/6bf9646465ba84283ed958eff5fa3c0cf98a8571.gif"/>
          <p:cNvSpPr>
            <a:spLocks noChangeAspect="1" noChangeArrowheads="1"/>
          </p:cNvSpPr>
          <p:nvPr/>
        </p:nvSpPr>
        <p:spPr bwMode="auto">
          <a:xfrm>
            <a:off x="155574" y="-144463"/>
            <a:ext cx="1978623" cy="197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917" y="1670264"/>
            <a:ext cx="2583480" cy="1525467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075" y="3069444"/>
            <a:ext cx="1232536" cy="1550024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2713" y="4491437"/>
            <a:ext cx="1185004" cy="210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51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 это только верхушка айсберга.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действительно заставил мир пересмотреть отношение к анимации и сделал ее полноценной частью UX-дизайна. Можно искать недостатки в рекомендациях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но, думаем, не стоит совсем игнорировать значение анимации сегодня.</a:t>
            </a:r>
          </a:p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 вот забавное замечание об одном из положений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— о том, что все предметы, выходящие из экрана, должны ускоряться. Ведущий разработчик Джон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Шлеммер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считает, что неважно, где именно они остановятся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Благодаря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анимация сегодня — не просто эффектное дополнение дизайна, а полноценная его часть. Если вы все делаете правильно, движение оживляет ваш интерфейс и заставляет пользователей любить интерфейс. 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86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Список использованных источников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://skillbox.ru/media/design/chto_takoe_material_design</a:t>
            </a:r>
            <a:r>
              <a:rPr lang="en-US" dirty="0" smtClean="0">
                <a:hlinkClick r:id="rId2"/>
              </a:rPr>
              <a:t>/</a:t>
            </a:r>
            <a:endParaRPr lang="ru-RU" dirty="0" smtClean="0"/>
          </a:p>
          <a:p>
            <a:pPr marL="457200" indent="-457200">
              <a:buAutoNum type="arabicPeriod"/>
            </a:pPr>
            <a:r>
              <a:rPr lang="en-US" dirty="0"/>
              <a:t>https://www.motocms.com/blog/ru/materialny-dizayn/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0456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Содержание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457200" indent="-457200"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презентации.</a:t>
            </a:r>
          </a:p>
          <a:p>
            <a:pPr marL="457200" indent="-457200"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Содержание.</a:t>
            </a:r>
          </a:p>
          <a:p>
            <a:pPr marL="457200" indent="-457200"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История.</a:t>
            </a:r>
          </a:p>
          <a:p>
            <a:pPr marL="457200" indent="-457200"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Что такое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Design.</a:t>
            </a:r>
          </a:p>
          <a:p>
            <a:pPr marL="457200" indent="-457200"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Цели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Material Design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Принципы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Design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Цвет и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типографика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Шаблоны, структура и дизайн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Удобство, доступность и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польз.овательский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опыт.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Анимация в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Принципы анимации в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 startAt="13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Выводы.</a:t>
            </a:r>
          </a:p>
          <a:p>
            <a:pPr marL="0" indent="0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15.     Список использованных источников.</a:t>
            </a:r>
          </a:p>
          <a:p>
            <a:pPr marL="457200" indent="-457200">
              <a:buAutoNum type="arabicPeriod"/>
            </a:pP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75138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История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67444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Сегодня мы привыкли к тому, что интерфейсы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выглядят и работают примерно одинаково. Но так было не всегда. Еще десять лет назад приложения для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десктопная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почта и мобильный веб были похожи друг на друга не больше, чем крот на 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пианино. </a:t>
            </a:r>
          </a:p>
          <a:p>
            <a:pPr marL="0" indent="0" fontAlgn="base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2011 году в 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решили, что с этим пора что-то делать, и действительно что-то сделали. А именно — унифицировали свои продукты, создали единый стиль для приложений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Holo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Только вот они снова оказались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разными. </a:t>
            </a:r>
          </a:p>
          <a:p>
            <a:pPr marL="0" indent="0" fontAlgn="base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результате пользователи все так же терялись при переключении между мобильным и 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десктопным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интерфейсами: выглядели они по-разному, управлялись тоже — проблема оставалась.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672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 такое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Design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10705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 2014 году проблему удалось решить. Именно тогда на конференции I/O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представили свою новую дизайн-систему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Компания не просто представила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гайдлайн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 визуальному стилю, но и заявила о себе как о единой цифровой среде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Материальный дизайн – это графический язык и стиль в дизайне, созданный командой разработчиков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чтобы помочь дизайнерам создавать сайты и приложения, которые будут доступными, практичными и полезными. Концепция основана на живой документации, которая находится в общем доступе и может быть использована любым пользователем, интересующимся концепцией материального дизайна. По сей день документация постоянно обновляется, чтобы отражать изменения в сфере дизайна  и разработки. Благодаря этому материальный дизайн остается актуальным и постоянно развивается как направление.</a:t>
            </a:r>
          </a:p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Материальный дизайн имеет ряд целей и принципов, заявленных создателями. Перечень, возможно, будет выглядеть несколько идеалистично, но все же приведем основные его идеи ниже.</a:t>
            </a:r>
          </a:p>
          <a:p>
            <a:pPr marL="0" indent="0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879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Design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визуальный язык, который будет сочетать классические принципы хорошего дизайна с инновациями и возможностями науки и современных технологий.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единую базовую систему, которая позволяет создавать универсальные дизайны для разных платформ и устройств. Мобильные принципы являются основополагающими, но прикосновение, голосовые команды, ввод с помощью мыши и клавиатура являются первостепенными методами ввода информации и взаимодействия, которые будут учтены при разработке дизайнов.</a:t>
            </a:r>
          </a:p>
          <a:p>
            <a:pPr marL="457200" indent="-457200">
              <a:buFont typeface="+mj-lt"/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278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Принципы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Design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5881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 основе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лежат четыре принципа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Тактильные поверхности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Все элементы интерфейса — это слои цифровой бумаги. Они располагаются на разной высоте и отбрасывают тени. Это помогает пользователям отличить главные элементы от второстепенных и делает интерфейс интуитивно понятным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Полиграфический дизайн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Логично, что на цифровой бумаге нужно писать цифровыми чернилами. Все, что изображено и написано на слоях-элементах, подчиняется законам печатного дизайна. Так можно акцентировать внимание пользователя на нужном элементе и обозначить иерархию интерфейса.</a:t>
            </a:r>
          </a:p>
          <a:p>
            <a:pPr marL="0" indent="0" fontAlgn="base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Осознанная анимация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Все элементы, которые есть на экране, не могут просто так появляться и исчезать, —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ведь в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реальной жизни так не бывает. Объекты плавно переходят один в другой и подсказывают пользователю, как работает интерфейс.</a:t>
            </a:r>
          </a:p>
          <a:p>
            <a:pPr marL="0" indent="0" fontAlgn="base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Адаптивный дизайн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Все вышеперечисленное должно работать на любых устройствах.</a:t>
            </a:r>
          </a:p>
          <a:p>
            <a:pPr marL="0" indent="0" fontAlgn="base">
              <a:buNone/>
            </a:pPr>
            <a:endParaRPr lang="ru-RU" sz="2000" dirty="0"/>
          </a:p>
          <a:p>
            <a:pPr marL="457200" indent="-457200">
              <a:buFont typeface="+mj-lt"/>
              <a:buAutoNum type="arabicPeriod"/>
            </a:pP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17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Цвет и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типографика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Design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0321" y="2310994"/>
            <a:ext cx="9613861" cy="3599316"/>
          </a:xfrm>
        </p:spPr>
        <p:txBody>
          <a:bodyPr>
            <a:normAutofit fontScale="70000" lnSpcReduction="20000"/>
          </a:bodyPr>
          <a:lstStyle/>
          <a:p>
            <a:pPr marL="0" indent="0" fontAlgn="base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Цвета в материальном дизайне имеют много общего с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 цветами плоского дизайна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Палитры </a:t>
            </a:r>
            <a:r>
              <a:rPr lang="ru-RU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матириал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довольно смелые и яркие. 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Шрифты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так же как в плоском дизайне, простые без засечек.</a:t>
            </a:r>
          </a:p>
          <a:p>
            <a:pPr marL="0" indent="0" fontAlgn="base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2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Материальный дизайн полон </a:t>
            </a:r>
            <a:r>
              <a:rPr lang="ru-RU" sz="26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смелых цветовых решений</a:t>
            </a:r>
            <a:r>
              <a:rPr lang="ru-RU" sz="2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в сочетании с приглушенными тонами, такой подход берет истоки  от современной архитектуры, дорожных знаков, маркировочной ленты и спортивных площадок», так об этом сказано в  документации материального дизайна </a:t>
            </a:r>
            <a:r>
              <a:rPr lang="ru-RU" sz="2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</a:t>
            </a:r>
            <a:r>
              <a:rPr lang="ru-RU" sz="2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«Подчеркните смелые тени и блики. Используйте неожиданные и яркие цвета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».</a:t>
            </a:r>
          </a:p>
          <a:p>
            <a:pPr marL="0" indent="0" fontAlgn="base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лучшее в цветовой концепции материального дизайна  это использование четкого контраста. Для удобства пользователей </a:t>
            </a:r>
            <a:r>
              <a:rPr lang="ru-RU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предоставляет полную цветовую палитру с образцами, доступными для скачивания. Концепции цвета настолько просты, что моет возникнуть вопрос, не думает ли </a:t>
            </a:r>
            <a:r>
              <a:rPr lang="ru-RU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что дизайнеры напрочь забыли теорию цвета.</a:t>
            </a:r>
          </a:p>
          <a:p>
            <a:pPr marL="0" indent="0" fontAlgn="base">
              <a:buNone/>
            </a:pP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Рекомендации по выбору и использованию шрифтов также довольно базовые и простые. Шрифт по умолчанию для всех приложений – </a:t>
            </a:r>
            <a:r>
              <a:rPr lang="ru-RU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Roboto</a:t>
            </a:r>
            <a:r>
              <a:rPr lang="ru-R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доступен для скачивания по ссылке, там же можно найти  таблицу сочетания и подбора шрифтов.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36641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Шаблоны, структура и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основе структуры и расположения элементов материальный дизайн многое заимствует от концепции печатного дизайна. Материальный дизайн предлагает дизайнерам создавать и использовать базовую сетку и математическую структуру для размещения элементов на основе шаблонов.</a:t>
            </a:r>
          </a:p>
          <a:p>
            <a:pPr marL="0" indent="0" fontAlgn="base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Далее шаблон разбивается на области, для каждой из которых в документации предусмотрен ряд рекомендаций, которые направлены на улучшение пользовательского опыта на сайте или в приложении (существуют также рекомендации относительно того, насколько важен тот или иной элемент).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187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Удобство, доступность и пользовательский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опыт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indent="0" fontAlgn="base">
              <a:buNone/>
            </a:pPr>
            <a:r>
              <a:rPr lang="ru-RU" sz="5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«Продукт доступен, когда все люди – независимо от способностей – могут использовать его для достижения своих целей. Поистине успешный продукт доступен для максимально широкой аудитории».</a:t>
            </a:r>
            <a:endParaRPr lang="ru-RU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ru-RU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документации по материальному дизайну большое внимание сосредоточено именно на доступности, удобстве и пользовательском опыте, что весьма важно. В то время как многие из эстетических свойств материального дизайна могут показаться довольно примитивными для опытных дизайнеров, некоторые из понятий пользовательского опыта и взаимодействия реализованы на наивысшем уровне.</a:t>
            </a:r>
          </a:p>
          <a:p>
            <a:pPr marL="0" indent="0" fontAlgn="base">
              <a:buNone/>
            </a:pPr>
            <a:r>
              <a:rPr lang="ru-RU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Особенно полезен раздел о моделях взаимодействия. Он раскрывает идеи, направленные на то, чтобы сделать некоторые элементы дизайна универсальными по отношению ко всем возможным веб проектам. Например, формат указания даты и времени, или работа поиска. Они могут отличаться на разных сайтах, но отличия незначительны, и в основном эти элементы довольно универсальны. Если посетитель видит лупу – он понимает что перед ним поиск, которым можно воспользоваться, даже если рядом с ней нет текстового указателя. Именно поэтому материальный дизайн содержит некоторые из самых простых инструментов, которые пользователи ожидают увидеть на любом сайте, и с которыми они привыкли работать.</a:t>
            </a:r>
          </a:p>
          <a:p>
            <a:pPr marL="0" indent="0" fontAlgn="base">
              <a:buNone/>
            </a:pPr>
            <a:r>
              <a:rPr lang="ru-RU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Доступность и понятность дизайна – еще один аспект, широко раскрытый в документации по материальному дизайну. Материал дизайн должен учитывать пользователей, которые могут взаимодействовать с ним не только с помощью цветов и форм, но и при помощи звуков и голосового поиска. Также, важно продумать возможность просмотра дизайнов на устройствах  с высокой контрастностью, большим экраном, без видимого экрана, только при помощи голосового управления, или учитывая комбинацию всех этих элементов .</a:t>
            </a: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42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Берлин">
  <a:themeElements>
    <a:clrScheme name="Берлин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Берлин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Берлин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TM04033917[[fn=Берлин]]</Template>
  <TotalTime>156</TotalTime>
  <Words>535</Words>
  <Application>Microsoft Office PowerPoint</Application>
  <PresentationFormat>Широкоэкранный</PresentationFormat>
  <Paragraphs>76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Times New Roman</vt:lpstr>
      <vt:lpstr>Trebuchet MS</vt:lpstr>
      <vt:lpstr>Берлин</vt:lpstr>
      <vt:lpstr>Material Design</vt:lpstr>
      <vt:lpstr>Содержание</vt:lpstr>
      <vt:lpstr>История</vt:lpstr>
      <vt:lpstr>Что такое Material Design?</vt:lpstr>
      <vt:lpstr>Цели Material Design</vt:lpstr>
      <vt:lpstr>Принципы Material Design</vt:lpstr>
      <vt:lpstr>Цвет и типографика Material Design</vt:lpstr>
      <vt:lpstr>Шаблоны, структура и дизайн</vt:lpstr>
      <vt:lpstr>Удобство, доступность и пользовательский опыт</vt:lpstr>
      <vt:lpstr>Анимация в Material Design</vt:lpstr>
      <vt:lpstr>Принципы анимации в Material Design</vt:lpstr>
      <vt:lpstr>Принципы анимации в Material Design</vt:lpstr>
      <vt:lpstr>Выводы</vt:lpstr>
      <vt:lpstr>Выводы</vt:lpstr>
      <vt:lpstr>Список использованных источников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Material Design</dc:title>
  <dc:creator>Man</dc:creator>
  <cp:lastModifiedBy>Man</cp:lastModifiedBy>
  <cp:revision>6</cp:revision>
  <dcterms:created xsi:type="dcterms:W3CDTF">2021-10-09T13:34:30Z</dcterms:created>
  <dcterms:modified xsi:type="dcterms:W3CDTF">2021-10-09T16:11:00Z</dcterms:modified>
</cp:coreProperties>
</file>

<file path=docProps/thumbnail.jpeg>
</file>